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uned-amplifire-3-638.jpg" descr="tuned-amplifire-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663699"/>
            <a:ext cx="10406312" cy="7812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tuned-amplifire-12-638.jpg" descr="tuned-amplifire-12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tuned-amplifire-16-638.jpg" descr="tuned-amplifire-1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tuned-amplifire-18-638.jpg" descr="tuned-amplifire-1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tuned-amplifire-22-638.jpg" descr="tuned-amplifire-22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uned-amplifire-23-638.jpg" descr="tuned-amplifire-2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tuned-amplifire-24-638.jpg" descr="tuned-amplifire-2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tuned-amplifire-25-638.jpg" descr="tuned-amplifire-2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uned-amplifire-26-638.jpg" descr="tuned-amplifire-2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uned-amplifire-27-638.jpg" descr="tuned-amplifire-2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uned-amplifire-28-638.jpg" descr="tuned-amplifire-2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ned-amplifire-4-638.jpg" descr="tuned-amplifire-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uned-amplifire-29-638.jpg" descr="tuned-amplifire-2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uned-amplifire-30-638.jpg" descr="tuned-amplifire-30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tuned-amplifire-31-638.jpg" descr="tuned-amplifire-31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tuned-amplifire-32-638.jpg" descr="tuned-amplifire-32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tuned-amplifire-33-638.jpg" descr="tuned-amplifire-3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uned-amplifire-34-638.jpg" descr="tuned-amplifire-3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tuned-amplifire-35-638.jpg" descr="tuned-amplifire-3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uned-amplifire-36-638.jpg" descr="tuned-amplifire-3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tuned-amplifire-37-638.jpg" descr="tuned-amplifire-3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tuned-amplifire-38-638.jpg" descr="tuned-amplifire-3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uned-amplifire-5-638.jpg" descr="tuned-amplifire-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uned-amplifire-39-638.jpg" descr="tuned-amplifire-3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tuned-amplifire-40-638.jpg" descr="tuned-amplifire-40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tuned-amplifire-43-638.jpg" descr="tuned-amplifire-4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tuned-amplifire-44-638.jpg" descr="tuned-amplifire-4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uned-amplifire-45-638.jpg" descr="tuned-amplifire-45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tuned-amplifire-46-638.jpg" descr="tuned-amplifire-4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uned-amplifire-47-638.jpg" descr="tuned-amplifire-4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tuned-amplifire-48-638.jpg" descr="tuned-amplifire-4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tuned-amplifire-49-638.jpg" descr="tuned-amplifire-4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tuned-amplifire-60-638.jpg" descr="tuned-amplifire-60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tuned-amplifire-6-638.jpg" descr="tuned-amplifire-6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tuned-amplifire-61-638.jpg" descr="tuned-amplifire-61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tuned-amplifire-62-638.jpg" descr="tuned-amplifire-62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tuned-amplifire-63-638.jpg" descr="tuned-amplifire-6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tuned-amplifire-7-638.jpg" descr="tuned-amplifire-7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tuned-amplifire-8-638.jpg" descr="tuned-amplifire-8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tuned-amplifire-9-638.jpg" descr="tuned-amplifire-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uned-amplifire-10-638.jpg" descr="tuned-amplifire-10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tuned-amplifire-11-638.jpg" descr="tuned-amplifire-11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82880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